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59" r:id="rId3"/>
    <p:sldId id="278" r:id="rId4"/>
    <p:sldId id="257" r:id="rId5"/>
    <p:sldId id="361" r:id="rId6"/>
    <p:sldId id="364" r:id="rId7"/>
    <p:sldId id="376" r:id="rId8"/>
    <p:sldId id="375" r:id="rId9"/>
    <p:sldId id="293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DDB3"/>
    <a:srgbClr val="2C24F7"/>
    <a:srgbClr val="151338"/>
    <a:srgbClr val="CD1CC0"/>
    <a:srgbClr val="9C24F2"/>
    <a:srgbClr val="4B57FF"/>
    <a:srgbClr val="F0F2F6"/>
    <a:srgbClr val="F2F0F5"/>
    <a:srgbClr val="D77FFF"/>
    <a:srgbClr val="E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95" d="100"/>
          <a:sy n="95" d="100"/>
        </p:scale>
        <p:origin x="240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CABCC91D-14D1-4E23-94ED-DCA60B548A01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5333994" y="2285999"/>
            <a:ext cx="2286000" cy="2286000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09DC6B8-6BEB-48F6-A36F-7D9A6F3693E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905999" y="-1"/>
            <a:ext cx="2286000" cy="2286000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730A383-044C-4A14-AAC5-D284A97B9708}"/>
              </a:ext>
            </a:extLst>
          </p:cNvPr>
          <p:cNvSpPr/>
          <p:nvPr userDrawn="1"/>
        </p:nvSpPr>
        <p:spPr>
          <a:xfrm>
            <a:off x="5333998" y="-1"/>
            <a:ext cx="2286000" cy="2286000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B1FE6A0B-D095-4190-AAE7-07FCC6BFD620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5333998" y="4572000"/>
            <a:ext cx="2286000" cy="228600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8C03078-79CB-41E3-BB46-953069BAFACC}"/>
              </a:ext>
            </a:extLst>
          </p:cNvPr>
          <p:cNvSpPr/>
          <p:nvPr userDrawn="1"/>
        </p:nvSpPr>
        <p:spPr>
          <a:xfrm>
            <a:off x="7619998" y="4572000"/>
            <a:ext cx="2286000" cy="2286000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E68CF6D9-417B-43AB-A159-15D810035E0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05999" y="2285999"/>
            <a:ext cx="2286000" cy="2286000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7A64F4-056F-4DCD-A556-A6D65EBFDCF5}"/>
              </a:ext>
            </a:extLst>
          </p:cNvPr>
          <p:cNvSpPr/>
          <p:nvPr userDrawn="1"/>
        </p:nvSpPr>
        <p:spPr>
          <a:xfrm>
            <a:off x="7619998" y="-1"/>
            <a:ext cx="2286000" cy="2286000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93F648B3-F46D-49F9-8D95-6ED78203CD7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06002" y="4571997"/>
            <a:ext cx="2285998" cy="2286000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7" name="그림 개체 틀 17">
            <a:extLst>
              <a:ext uri="{FF2B5EF4-FFF2-40B4-BE49-F238E27FC236}">
                <a16:creationId xmlns:a16="http://schemas.microsoft.com/office/drawing/2014/main" id="{CBC452B8-2378-40CC-A1CF-6B855B6EDD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19993" y="457200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8" name="그림 개체 틀 17">
            <a:extLst>
              <a:ext uri="{FF2B5EF4-FFF2-40B4-BE49-F238E27FC236}">
                <a16:creationId xmlns:a16="http://schemas.microsoft.com/office/drawing/2014/main" id="{344AD7AE-B81C-4E87-A7D2-4352FD21BB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9993" y="2438399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9" name="그림 개체 틀 17">
            <a:extLst>
              <a:ext uri="{FF2B5EF4-FFF2-40B4-BE49-F238E27FC236}">
                <a16:creationId xmlns:a16="http://schemas.microsoft.com/office/drawing/2014/main" id="{77BBD477-BDC9-4FD9-87A6-2FE46901C5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19993" y="4419597"/>
            <a:ext cx="3429004" cy="198119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액자 72">
            <a:extLst>
              <a:ext uri="{FF2B5EF4-FFF2-40B4-BE49-F238E27FC236}">
                <a16:creationId xmlns:a16="http://schemas.microsoft.com/office/drawing/2014/main" id="{F2DCDA33-5917-4949-B79E-B3E7A60C62F9}"/>
              </a:ext>
            </a:extLst>
          </p:cNvPr>
          <p:cNvSpPr/>
          <p:nvPr userDrawn="1"/>
        </p:nvSpPr>
        <p:spPr>
          <a:xfrm>
            <a:off x="0" y="4572000"/>
            <a:ext cx="2286000" cy="2286000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09710" y="1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10800000">
            <a:off x="10809710" y="1376113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0800000">
            <a:off x="-6179" y="2729667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6179" y="410577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-6179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0815890" y="2752224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1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flipH="1" flipV="1">
            <a:off x="8017306" y="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0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2752222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V="1">
            <a:off x="1376111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flipH="1" flipV="1">
            <a:off x="10815889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9416597" y="0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06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2752222" y="0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flipV="1">
            <a:off x="1376111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0" y="1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8063668" y="5481889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V="1">
            <a:off x="10815889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9439780" y="5481889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08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815889" y="2729667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rot="16200000" flipH="1" flipV="1">
            <a:off x="10815889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 rot="16200000" flipH="1" flipV="1">
            <a:off x="10815889" y="4105778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1376111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rot="5400000" flipH="1" flipV="1">
            <a:off x="0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2752222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4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1" y="272966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5400000" flipH="1">
            <a:off x="1" y="410577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5400000" flipH="1">
            <a:off x="1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6200000" flipH="1" flipV="1">
            <a:off x="10815889" y="1376112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10815889" y="2752223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 rot="16200000" flipH="1" flipV="1">
            <a:off x="10815889" y="1"/>
            <a:ext cx="1376111" cy="1376111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4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2752224" y="1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376114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9439778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flipV="1">
            <a:off x="10815889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8063667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1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5176124" y="0"/>
            <a:ext cx="1501221" cy="150122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1116531"/>
            <a:ext cx="5741468" cy="5741468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13F0173A-3652-41C7-819F-4273D9FA9A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AB59CA61-382D-4987-8A8E-2B737FAA0245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10815889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24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3098799"/>
            <a:ext cx="3759200" cy="3759200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5840110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B7FE90FD-4A80-422F-B5EE-028C32B9AC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76110" y="3411788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9CEE020F-139A-47DB-98D5-A5D49648F1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76110" y="1035049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29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D2BD3708-D3E1-46F6-A2FF-1F17C5DCDC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C905E022-9A61-4FAA-A7C0-31AE0B2780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C8DFD3F6-6E7A-4E91-9579-9F578E3965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3A5C823D-1B24-4B51-BD62-B212B85CEA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5B0D12B-9883-4FA7-A42E-EF034863AEC6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815889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3752EB1B-3765-40A9-81C0-3B9D5049BC5E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063666" y="1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F94E42E-DD35-42C0-8259-DAB02AA09036}"/>
              </a:ext>
            </a:extLst>
          </p:cNvPr>
          <p:cNvSpPr>
            <a:spLocks noChangeAspect="1"/>
          </p:cNvSpPr>
          <p:nvPr userDrawn="1"/>
        </p:nvSpPr>
        <p:spPr>
          <a:xfrm rot="5400000" flipV="1">
            <a:off x="9439778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CC4BF0E-796B-437E-B6E8-E58AF7A640CD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376112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44C3F5A9-6BFE-4F73-AD40-609E1AA5F42B}"/>
              </a:ext>
            </a:extLst>
          </p:cNvPr>
          <p:cNvSpPr/>
          <p:nvPr userDrawn="1"/>
        </p:nvSpPr>
        <p:spPr>
          <a:xfrm flipH="1" flipV="1">
            <a:off x="1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5929FCC3-D70D-445A-98EE-13BAA87746A8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2752223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1" y="0"/>
            <a:ext cx="4711700" cy="4711700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4711699" y="4474700"/>
            <a:ext cx="2383300" cy="2383300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A376FB56-E53C-445C-B500-7FAF04C048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25C6B82-35FA-4694-9E37-0D170AF20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68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-5" y="137610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8" y="410578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1" y="-1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5400000">
            <a:off x="0" y="2752217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DDAD56-8FC5-4778-8D63-B2E2606DFDDA}"/>
              </a:ext>
            </a:extLst>
          </p:cNvPr>
          <p:cNvSpPr/>
          <p:nvPr userDrawn="1"/>
        </p:nvSpPr>
        <p:spPr>
          <a:xfrm rot="5400000">
            <a:off x="0" y="410578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6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4105776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16200000">
            <a:off x="10815889" y="5481889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137611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9602AA8B-6736-4640-ACDB-B6C76CA8FC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7526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653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0" y="2548233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0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10815889" y="2995934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0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7">
            <a:extLst>
              <a:ext uri="{FF2B5EF4-FFF2-40B4-BE49-F238E27FC236}">
                <a16:creationId xmlns:a16="http://schemas.microsoft.com/office/drawing/2014/main" id="{39DF3335-BA6E-45F3-BA87-FF247FF25E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5E17D2D7-F614-4A35-B318-278F2FD752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F5484E36-6C71-4318-978F-585DFA1FC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23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10830380" y="410577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1" y="4128332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5400000">
            <a:off x="0" y="1376111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90" y="548189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22FA65C-2C7A-4BC1-8456-FC09986B1C23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10815888" y="2729667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0" y="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11">
            <a:extLst>
              <a:ext uri="{FF2B5EF4-FFF2-40B4-BE49-F238E27FC236}">
                <a16:creationId xmlns:a16="http://schemas.microsoft.com/office/drawing/2014/main" id="{C3D3D951-1C1F-496E-A422-CFAE354423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E1296A-ABD3-4823-8C86-2A44BFFE17BF}"/>
              </a:ext>
            </a:extLst>
          </p:cNvPr>
          <p:cNvSpPr/>
          <p:nvPr userDrawn="1"/>
        </p:nvSpPr>
        <p:spPr>
          <a:xfrm rot="5400000">
            <a:off x="0" y="2752286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7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752223" y="0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>
            <a:off x="1376112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2" y="0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8063667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39778" y="5481889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5">
            <a:extLst>
              <a:ext uri="{FF2B5EF4-FFF2-40B4-BE49-F238E27FC236}">
                <a16:creationId xmlns:a16="http://schemas.microsoft.com/office/drawing/2014/main" id="{E3864BB0-3B96-41B2-AD08-24C6023A8A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15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0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063666" y="0"/>
            <a:ext cx="1376111" cy="1376111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39778" y="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22FA65C-2C7A-4BC1-8456-FC09986B1C2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376112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>
            <a:off x="2752223" y="5481889"/>
            <a:ext cx="1376111" cy="1376111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" y="5481889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그림 개체 틀 8">
            <a:extLst>
              <a:ext uri="{FF2B5EF4-FFF2-40B4-BE49-F238E27FC236}">
                <a16:creationId xmlns:a16="http://schemas.microsoft.com/office/drawing/2014/main" id="{AF13D2A9-FFBC-48E8-84BE-CC85744FBE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6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5306507-2616-407F-B759-93B1A3B22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1C9F1A3D-8C05-4434-B9B5-50B11871DE4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0" y="5481889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0" y="4105777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>
            <a:off x="10815889" y="2752223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376112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0815889" y="1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178" y="2729666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7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8063667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>
            <a:off x="2798583" y="5481889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1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>
            <a:off x="9439778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>
            <a:off x="0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2C381010-192B-4395-B7BE-95BC4CA538E3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1399292" y="5481889"/>
            <a:ext cx="1376111" cy="1376111"/>
          </a:xfrm>
          <a:prstGeom prst="rtTriangle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69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94FDDA6-44F5-4D7F-B1F6-8E2DDAF696B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0815889" y="5481889"/>
            <a:ext cx="1376111" cy="1376111"/>
          </a:xfrm>
          <a:prstGeom prst="diamond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>
            <a:off x="9439778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063667" y="5481888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5400000" flipH="1">
            <a:off x="2752221" y="0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flipH="1">
            <a:off x="0" y="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34CC8B1-93EC-4973-99B8-1B40B79DCDA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376111" y="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9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1376111" cy="1376111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rot="5400000" flipV="1">
            <a:off x="0" y="2752222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8CAC-0A2A-4D63-99DE-DB0577D8B00A}"/>
              </a:ext>
            </a:extLst>
          </p:cNvPr>
          <p:cNvSpPr/>
          <p:nvPr userDrawn="1"/>
        </p:nvSpPr>
        <p:spPr>
          <a:xfrm rot="5400000" flipV="1">
            <a:off x="0" y="1376111"/>
            <a:ext cx="1376111" cy="1376111"/>
          </a:xfrm>
          <a:prstGeom prst="rec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>
            <a:off x="10815889" y="4105778"/>
            <a:ext cx="1376111" cy="1376111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 rot="5400000">
            <a:off x="10815889" y="5481889"/>
            <a:ext cx="1376111" cy="1376111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>
            <a:off x="10815889" y="2729667"/>
            <a:ext cx="1376111" cy="1376111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81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512C81-11CC-43D6-BAD3-5839AD5EEA77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11093116" y="0"/>
            <a:ext cx="1098884" cy="1098884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BB2A72-9384-45FD-888C-88E002CB1E88}"/>
              </a:ext>
            </a:extLst>
          </p:cNvPr>
          <p:cNvSpPr/>
          <p:nvPr userDrawn="1"/>
        </p:nvSpPr>
        <p:spPr>
          <a:xfrm rot="16200000">
            <a:off x="11093116" y="1098884"/>
            <a:ext cx="1098884" cy="1098884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64852C48-5231-4D4E-B485-F052DF12F99E}"/>
              </a:ext>
            </a:extLst>
          </p:cNvPr>
          <p:cNvSpPr/>
          <p:nvPr userDrawn="1"/>
        </p:nvSpPr>
        <p:spPr>
          <a:xfrm rot="16200000">
            <a:off x="11093116" y="2197768"/>
            <a:ext cx="1098884" cy="1098884"/>
          </a:xfrm>
          <a:prstGeom prst="frame">
            <a:avLst>
              <a:gd name="adj1" fmla="val 32256"/>
            </a:avLst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F45A918-7C55-4B3D-BFC7-E0EB3FA88A1F}"/>
              </a:ext>
            </a:extLst>
          </p:cNvPr>
          <p:cNvSpPr/>
          <p:nvPr userDrawn="1"/>
        </p:nvSpPr>
        <p:spPr>
          <a:xfrm rot="16200000">
            <a:off x="2" y="4660232"/>
            <a:ext cx="1098884" cy="1098884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2" y="3561347"/>
            <a:ext cx="1098884" cy="1098884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09C533-DF26-4CDB-813F-A8FABC19369D}"/>
              </a:ext>
            </a:extLst>
          </p:cNvPr>
          <p:cNvSpPr/>
          <p:nvPr userDrawn="1"/>
        </p:nvSpPr>
        <p:spPr>
          <a:xfrm rot="16200000">
            <a:off x="2" y="5759116"/>
            <a:ext cx="1098884" cy="1098884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85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389133C-2B8D-4648-8A33-2579A0E5391E}"/>
              </a:ext>
            </a:extLst>
          </p:cNvPr>
          <p:cNvSpPr>
            <a:spLocks noChangeAspect="1"/>
          </p:cNvSpPr>
          <p:nvPr userDrawn="1"/>
        </p:nvSpPr>
        <p:spPr>
          <a:xfrm>
            <a:off x="11062636" y="5728636"/>
            <a:ext cx="1129364" cy="1129364"/>
          </a:xfrm>
          <a:custGeom>
            <a:avLst/>
            <a:gdLst>
              <a:gd name="connsiteX0" fmla="*/ 0 w 900000"/>
              <a:gd name="connsiteY0" fmla="*/ 0 h 900000"/>
              <a:gd name="connsiteX1" fmla="*/ 900000 w 900000"/>
              <a:gd name="connsiteY1" fmla="*/ 0 h 900000"/>
              <a:gd name="connsiteX2" fmla="*/ 0 w 900000"/>
              <a:gd name="connsiteY2" fmla="*/ 900000 h 900000"/>
              <a:gd name="connsiteX3" fmla="*/ 0 w 900000"/>
              <a:gd name="connsiteY3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" h="900000">
                <a:moveTo>
                  <a:pt x="0" y="0"/>
                </a:moveTo>
                <a:lnTo>
                  <a:pt x="900000" y="0"/>
                </a:lnTo>
                <a:cubicBezTo>
                  <a:pt x="900000" y="497056"/>
                  <a:pt x="497056" y="900000"/>
                  <a:pt x="0" y="900000"/>
                </a:cubicBezTo>
                <a:lnTo>
                  <a:pt x="0" y="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F58F59A-D730-4B8F-94CD-AF4CAAA9D3D8}"/>
              </a:ext>
            </a:extLst>
          </p:cNvPr>
          <p:cNvSpPr>
            <a:spLocks noChangeAspect="1"/>
          </p:cNvSpPr>
          <p:nvPr userDrawn="1"/>
        </p:nvSpPr>
        <p:spPr>
          <a:xfrm rot="16200000" flipH="1">
            <a:off x="8803907" y="5728635"/>
            <a:ext cx="1129364" cy="1129364"/>
          </a:xfrm>
          <a:prstGeom prst="rtTriangle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933272" y="5728636"/>
            <a:ext cx="1129363" cy="1129364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E5ED771-3491-4DE8-BC4D-1800096DF65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29366" y="1"/>
            <a:ext cx="1129364" cy="1129364"/>
          </a:xfrm>
          <a:prstGeom prst="diamond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0915210-6620-4CF0-95C9-DA793FCB5C66}"/>
              </a:ext>
            </a:extLst>
          </p:cNvPr>
          <p:cNvSpPr/>
          <p:nvPr userDrawn="1"/>
        </p:nvSpPr>
        <p:spPr>
          <a:xfrm>
            <a:off x="2258730" y="1"/>
            <a:ext cx="1129364" cy="1129364"/>
          </a:xfrm>
          <a:prstGeom prst="frame">
            <a:avLst>
              <a:gd name="adj1" fmla="val 32256"/>
            </a:avLst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134844C7-1722-4B90-BA4A-27B63024D93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" y="1"/>
            <a:ext cx="1129364" cy="1129364"/>
          </a:xfrm>
          <a:prstGeom prst="donu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5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FA6DD1D-63F0-432C-A4A1-3189E3889B01}"/>
              </a:ext>
            </a:extLst>
          </p:cNvPr>
          <p:cNvSpPr/>
          <p:nvPr userDrawn="1"/>
        </p:nvSpPr>
        <p:spPr>
          <a:xfrm flipH="1" flipV="1">
            <a:off x="10815889" y="4105780"/>
            <a:ext cx="1376111" cy="1376111"/>
          </a:xfrm>
          <a:custGeom>
            <a:avLst/>
            <a:gdLst>
              <a:gd name="connsiteX0" fmla="*/ 0 w 4411134"/>
              <a:gd name="connsiteY0" fmla="*/ 3657600 h 4572000"/>
              <a:gd name="connsiteX1" fmla="*/ 4411134 w 4411134"/>
              <a:gd name="connsiteY1" fmla="*/ 3657600 h 4572000"/>
              <a:gd name="connsiteX2" fmla="*/ 4411134 w 4411134"/>
              <a:gd name="connsiteY2" fmla="*/ 4572000 h 4572000"/>
              <a:gd name="connsiteX3" fmla="*/ 0 w 4411134"/>
              <a:gd name="connsiteY3" fmla="*/ 4572000 h 4572000"/>
              <a:gd name="connsiteX4" fmla="*/ 0 w 4411134"/>
              <a:gd name="connsiteY4" fmla="*/ 1828800 h 4572000"/>
              <a:gd name="connsiteX5" fmla="*/ 4411134 w 4411134"/>
              <a:gd name="connsiteY5" fmla="*/ 1828800 h 4572000"/>
              <a:gd name="connsiteX6" fmla="*/ 4411134 w 4411134"/>
              <a:gd name="connsiteY6" fmla="*/ 2743200 h 4572000"/>
              <a:gd name="connsiteX7" fmla="*/ 0 w 4411134"/>
              <a:gd name="connsiteY7" fmla="*/ 2743200 h 4572000"/>
              <a:gd name="connsiteX8" fmla="*/ 0 w 4411134"/>
              <a:gd name="connsiteY8" fmla="*/ 0 h 4572000"/>
              <a:gd name="connsiteX9" fmla="*/ 4411134 w 4411134"/>
              <a:gd name="connsiteY9" fmla="*/ 0 h 4572000"/>
              <a:gd name="connsiteX10" fmla="*/ 4411134 w 4411134"/>
              <a:gd name="connsiteY10" fmla="*/ 914400 h 4572000"/>
              <a:gd name="connsiteX11" fmla="*/ 0 w 4411134"/>
              <a:gd name="connsiteY11" fmla="*/ 9144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11134" h="4572000">
                <a:moveTo>
                  <a:pt x="0" y="3657600"/>
                </a:moveTo>
                <a:lnTo>
                  <a:pt x="4411134" y="3657600"/>
                </a:lnTo>
                <a:lnTo>
                  <a:pt x="4411134" y="4572000"/>
                </a:lnTo>
                <a:lnTo>
                  <a:pt x="0" y="4572000"/>
                </a:lnTo>
                <a:close/>
                <a:moveTo>
                  <a:pt x="0" y="1828800"/>
                </a:moveTo>
                <a:lnTo>
                  <a:pt x="4411134" y="1828800"/>
                </a:lnTo>
                <a:lnTo>
                  <a:pt x="4411134" y="2743200"/>
                </a:lnTo>
                <a:lnTo>
                  <a:pt x="0" y="2743200"/>
                </a:lnTo>
                <a:close/>
                <a:moveTo>
                  <a:pt x="0" y="0"/>
                </a:moveTo>
                <a:lnTo>
                  <a:pt x="4411134" y="0"/>
                </a:lnTo>
                <a:lnTo>
                  <a:pt x="441113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78E4F073-4ED4-48DE-8C63-BA7D6941C7FB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" y="1376109"/>
            <a:ext cx="1376111" cy="1376111"/>
          </a:xfrm>
          <a:prstGeom prst="donut">
            <a:avLst/>
          </a:pr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CEB7362-85A4-4348-ADFD-D60395CE767A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10815887" y="5481890"/>
            <a:ext cx="1376109" cy="1376111"/>
          </a:xfrm>
          <a:custGeom>
            <a:avLst/>
            <a:gdLst>
              <a:gd name="connsiteX0" fmla="*/ 899999 w 899999"/>
              <a:gd name="connsiteY0" fmla="*/ 0 h 900000"/>
              <a:gd name="connsiteX1" fmla="*/ 895352 w 899999"/>
              <a:gd name="connsiteY1" fmla="*/ 92020 h 900000"/>
              <a:gd name="connsiteX2" fmla="*/ 92019 w 899999"/>
              <a:gd name="connsiteY2" fmla="*/ 895353 h 900000"/>
              <a:gd name="connsiteX3" fmla="*/ 0 w 899999"/>
              <a:gd name="connsiteY3" fmla="*/ 900000 h 900000"/>
              <a:gd name="connsiteX4" fmla="*/ 4647 w 899999"/>
              <a:gd name="connsiteY4" fmla="*/ 807980 h 900000"/>
              <a:gd name="connsiteX5" fmla="*/ 807980 w 899999"/>
              <a:gd name="connsiteY5" fmla="*/ 4647 h 900000"/>
              <a:gd name="connsiteX6" fmla="*/ 899999 w 899999"/>
              <a:gd name="connsiteY6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99" h="900000">
                <a:moveTo>
                  <a:pt x="899999" y="0"/>
                </a:moveTo>
                <a:lnTo>
                  <a:pt x="895352" y="92020"/>
                </a:lnTo>
                <a:cubicBezTo>
                  <a:pt x="852336" y="515595"/>
                  <a:pt x="515594" y="852337"/>
                  <a:pt x="92019" y="895353"/>
                </a:cubicBezTo>
                <a:lnTo>
                  <a:pt x="0" y="900000"/>
                </a:lnTo>
                <a:lnTo>
                  <a:pt x="4647" y="807980"/>
                </a:lnTo>
                <a:cubicBezTo>
                  <a:pt x="47663" y="384405"/>
                  <a:pt x="384406" y="47663"/>
                  <a:pt x="807980" y="4647"/>
                </a:cubicBezTo>
                <a:lnTo>
                  <a:pt x="899999" y="0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E9C842-8385-4C26-A871-0575FD7A0536}"/>
              </a:ext>
            </a:extLst>
          </p:cNvPr>
          <p:cNvSpPr>
            <a:spLocks noChangeAspect="1"/>
          </p:cNvSpPr>
          <p:nvPr userDrawn="1"/>
        </p:nvSpPr>
        <p:spPr>
          <a:xfrm rot="10800000" flipH="1" flipV="1">
            <a:off x="-5" y="0"/>
            <a:ext cx="1376111" cy="1376111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0 h 457200"/>
              <a:gd name="connsiteX2" fmla="*/ 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lnTo>
                  <a:pt x="457200" y="0"/>
                </a:lnTo>
                <a:cubicBezTo>
                  <a:pt x="457200" y="252505"/>
                  <a:pt x="252505" y="457200"/>
                  <a:pt x="0" y="457200"/>
                </a:cubicBezTo>
                <a:lnTo>
                  <a:pt x="0" y="228600"/>
                </a:lnTo>
                <a:cubicBezTo>
                  <a:pt x="126252" y="228600"/>
                  <a:pt x="228600" y="126252"/>
                  <a:pt x="228600" y="0"/>
                </a:cubicBez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0F8FEA2-C8C3-4A8B-A883-B2943264FCF4}"/>
              </a:ext>
            </a:extLst>
          </p:cNvPr>
          <p:cNvSpPr/>
          <p:nvPr userDrawn="1"/>
        </p:nvSpPr>
        <p:spPr>
          <a:xfrm rot="5400000" flipH="1" flipV="1">
            <a:off x="10815884" y="2729672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2C2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DDAD56-8FC5-4778-8D63-B2E2606DFDDA}"/>
              </a:ext>
            </a:extLst>
          </p:cNvPr>
          <p:cNvSpPr/>
          <p:nvPr userDrawn="1"/>
        </p:nvSpPr>
        <p:spPr>
          <a:xfrm rot="10800000" flipH="1" flipV="1">
            <a:off x="0" y="2752220"/>
            <a:ext cx="1376111" cy="1376111"/>
          </a:xfrm>
          <a:custGeom>
            <a:avLst/>
            <a:gdLst>
              <a:gd name="connsiteX0" fmla="*/ 0 w 3989357"/>
              <a:gd name="connsiteY0" fmla="*/ 3606798 h 4207931"/>
              <a:gd name="connsiteX1" fmla="*/ 3989357 w 3989357"/>
              <a:gd name="connsiteY1" fmla="*/ 3606798 h 4207931"/>
              <a:gd name="connsiteX2" fmla="*/ 3989357 w 3989357"/>
              <a:gd name="connsiteY2" fmla="*/ 4207931 h 4207931"/>
              <a:gd name="connsiteX3" fmla="*/ 0 w 3989357"/>
              <a:gd name="connsiteY3" fmla="*/ 4207931 h 4207931"/>
              <a:gd name="connsiteX4" fmla="*/ 0 w 3989357"/>
              <a:gd name="connsiteY4" fmla="*/ 2404532 h 4207931"/>
              <a:gd name="connsiteX5" fmla="*/ 3989357 w 3989357"/>
              <a:gd name="connsiteY5" fmla="*/ 2404532 h 4207931"/>
              <a:gd name="connsiteX6" fmla="*/ 3989357 w 3989357"/>
              <a:gd name="connsiteY6" fmla="*/ 3005665 h 4207931"/>
              <a:gd name="connsiteX7" fmla="*/ 0 w 3989357"/>
              <a:gd name="connsiteY7" fmla="*/ 3005665 h 4207931"/>
              <a:gd name="connsiteX8" fmla="*/ 0 w 3989357"/>
              <a:gd name="connsiteY8" fmla="*/ 1202266 h 4207931"/>
              <a:gd name="connsiteX9" fmla="*/ 3989357 w 3989357"/>
              <a:gd name="connsiteY9" fmla="*/ 1202266 h 4207931"/>
              <a:gd name="connsiteX10" fmla="*/ 3989357 w 3989357"/>
              <a:gd name="connsiteY10" fmla="*/ 1803399 h 4207931"/>
              <a:gd name="connsiteX11" fmla="*/ 0 w 3989357"/>
              <a:gd name="connsiteY11" fmla="*/ 1803399 h 4207931"/>
              <a:gd name="connsiteX12" fmla="*/ 0 w 3989357"/>
              <a:gd name="connsiteY12" fmla="*/ 0 h 4207931"/>
              <a:gd name="connsiteX13" fmla="*/ 3989357 w 3989357"/>
              <a:gd name="connsiteY13" fmla="*/ 0 h 4207931"/>
              <a:gd name="connsiteX14" fmla="*/ 3989357 w 3989357"/>
              <a:gd name="connsiteY14" fmla="*/ 601133 h 4207931"/>
              <a:gd name="connsiteX15" fmla="*/ 0 w 3989357"/>
              <a:gd name="connsiteY15" fmla="*/ 601133 h 420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9357" h="4207931">
                <a:moveTo>
                  <a:pt x="0" y="3606798"/>
                </a:moveTo>
                <a:lnTo>
                  <a:pt x="3989357" y="3606798"/>
                </a:lnTo>
                <a:lnTo>
                  <a:pt x="3989357" y="4207931"/>
                </a:lnTo>
                <a:lnTo>
                  <a:pt x="0" y="4207931"/>
                </a:lnTo>
                <a:close/>
                <a:moveTo>
                  <a:pt x="0" y="2404532"/>
                </a:moveTo>
                <a:lnTo>
                  <a:pt x="3989357" y="2404532"/>
                </a:lnTo>
                <a:lnTo>
                  <a:pt x="3989357" y="3005665"/>
                </a:lnTo>
                <a:lnTo>
                  <a:pt x="0" y="3005665"/>
                </a:lnTo>
                <a:close/>
                <a:moveTo>
                  <a:pt x="0" y="1202266"/>
                </a:moveTo>
                <a:lnTo>
                  <a:pt x="3989357" y="1202266"/>
                </a:lnTo>
                <a:lnTo>
                  <a:pt x="3989357" y="1803399"/>
                </a:lnTo>
                <a:lnTo>
                  <a:pt x="0" y="1803399"/>
                </a:lnTo>
                <a:close/>
                <a:moveTo>
                  <a:pt x="0" y="0"/>
                </a:moveTo>
                <a:lnTo>
                  <a:pt x="3989357" y="0"/>
                </a:lnTo>
                <a:lnTo>
                  <a:pt x="3989357" y="601133"/>
                </a:lnTo>
                <a:lnTo>
                  <a:pt x="0" y="601133"/>
                </a:lnTo>
                <a:close/>
              </a:path>
            </a:pathLst>
          </a:cu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7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D:\MyPrograms\Game\dist\start.exe" TargetMode="Externa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597792" y="1471197"/>
            <a:ext cx="5016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Flight Of The Clones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C13390-9261-415F-9975-2015B2A01E11}"/>
              </a:ext>
            </a:extLst>
          </p:cNvPr>
          <p:cNvSpPr/>
          <p:nvPr/>
        </p:nvSpPr>
        <p:spPr>
          <a:xfrm>
            <a:off x="2921772" y="4610517"/>
            <a:ext cx="2466363" cy="1376068"/>
          </a:xfrm>
          <a:prstGeom prst="roundRect">
            <a:avLst>
              <a:gd name="adj" fmla="val 50000"/>
            </a:avLst>
          </a:prstGeom>
          <a:solidFill>
            <a:srgbClr val="19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1400" dirty="0">
                <a:solidFill>
                  <a:srgbClr val="151338"/>
                </a:solidFill>
              </a:rPr>
              <a:t>Выполнил: </a:t>
            </a:r>
          </a:p>
          <a:p>
            <a:pPr algn="ctr"/>
            <a:r>
              <a:rPr lang="ru-RU" altLang="ko-KR" sz="1400" dirty="0">
                <a:solidFill>
                  <a:srgbClr val="151338"/>
                </a:solidFill>
              </a:rPr>
              <a:t>Войнов Богдан</a:t>
            </a:r>
          </a:p>
          <a:p>
            <a:pPr algn="ctr"/>
            <a:endParaRPr lang="ko-KR" altLang="en-US" sz="1400" dirty="0">
              <a:solidFill>
                <a:srgbClr val="151338"/>
              </a:solidFill>
              <a:latin typeface="Symbol" panose="05050102010706020507" pitchFamily="18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8A174-3F01-422F-8DA6-6C520152C975}"/>
              </a:ext>
            </a:extLst>
          </p:cNvPr>
          <p:cNvSpPr txBox="1"/>
          <p:nvPr/>
        </p:nvSpPr>
        <p:spPr>
          <a:xfrm>
            <a:off x="597792" y="3040857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Мы не потому перестаем играть, что постарели, — мы стареем, потому что перестаем играть.</a:t>
            </a:r>
          </a:p>
          <a:p>
            <a:endParaRPr lang="ru-RU" altLang="ko-KR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ru-RU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Джордж Бернард Шоу</a:t>
            </a:r>
            <a:endParaRPr lang="ko-KR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D562655-D5DA-44C5-8248-7693E898EBD0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9DDB3"/>
          </a:solidFill>
          <a:ln w="69850" cap="sq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altLang="ko-KR" sz="3600" dirty="0">
                <a:solidFill>
                  <a:srgbClr val="151338"/>
                </a:solidFill>
                <a:latin typeface="+mj-lt"/>
              </a:rPr>
              <a:t>Наша цель: Создать игру, которая будет действительно интересна людям</a:t>
            </a: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96223A-3D6C-4E49-B39A-8CBA73962678}"/>
              </a:ext>
            </a:extLst>
          </p:cNvPr>
          <p:cNvSpPr txBox="1"/>
          <p:nvPr/>
        </p:nvSpPr>
        <p:spPr>
          <a:xfrm>
            <a:off x="470578" y="2202811"/>
            <a:ext cx="35624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Мы начали с игр, в которые бы нам хотелось поиграть самим.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9A915A-793B-4D2A-905D-A3F6D3B5DA26}"/>
              </a:ext>
            </a:extLst>
          </p:cNvPr>
          <p:cNvSpPr/>
          <p:nvPr/>
        </p:nvSpPr>
        <p:spPr>
          <a:xfrm flipV="1">
            <a:off x="802462" y="4000500"/>
            <a:ext cx="645338" cy="221943"/>
          </a:xfrm>
          <a:prstGeom prst="rect">
            <a:avLst/>
          </a:prstGeom>
          <a:solidFill>
            <a:srgbClr val="19DD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F61EE-26EB-47E8-9245-26D9DDA188D2}"/>
              </a:ext>
            </a:extLst>
          </p:cNvPr>
          <p:cNvSpPr txBox="1"/>
          <p:nvPr/>
        </p:nvSpPr>
        <p:spPr>
          <a:xfrm>
            <a:off x="4288670" y="3070857"/>
            <a:ext cx="2445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Наверное, каждый играл в эту настольною экономическую игру, цель которой – остаться в выигрыше.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39A030-E589-4550-8FD1-2DD703CA559E}"/>
              </a:ext>
            </a:extLst>
          </p:cNvPr>
          <p:cNvSpPr/>
          <p:nvPr/>
        </p:nvSpPr>
        <p:spPr>
          <a:xfrm>
            <a:off x="4288669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Монополия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313C92-86B2-4308-8EBE-C7B2E8906103}"/>
              </a:ext>
            </a:extLst>
          </p:cNvPr>
          <p:cNvSpPr/>
          <p:nvPr/>
        </p:nvSpPr>
        <p:spPr>
          <a:xfrm>
            <a:off x="4288669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7F137-7125-42B1-AE25-2B6BF181866F}"/>
              </a:ext>
            </a:extLst>
          </p:cNvPr>
          <p:cNvSpPr txBox="1"/>
          <p:nvPr/>
        </p:nvSpPr>
        <p:spPr>
          <a:xfrm>
            <a:off x="6782415" y="3070857"/>
            <a:ext cx="24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Компьютерная игра в жанре симулятора строителя и управления.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F68ADD-EDC8-4328-9CF0-C6AFDE430D1C}"/>
              </a:ext>
            </a:extLst>
          </p:cNvPr>
          <p:cNvSpPr/>
          <p:nvPr/>
        </p:nvSpPr>
        <p:spPr>
          <a:xfrm>
            <a:off x="6782414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j-lt"/>
              </a:rPr>
              <a:t>Factorio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9831BC-292A-4D27-9CBC-91FD90C43F80}"/>
              </a:ext>
            </a:extLst>
          </p:cNvPr>
          <p:cNvSpPr/>
          <p:nvPr/>
        </p:nvSpPr>
        <p:spPr>
          <a:xfrm>
            <a:off x="6782414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1E18E6-ABD1-46A1-A6B0-AB34533D86FF}"/>
              </a:ext>
            </a:extLst>
          </p:cNvPr>
          <p:cNvSpPr txBox="1"/>
          <p:nvPr/>
        </p:nvSpPr>
        <p:spPr>
          <a:xfrm>
            <a:off x="9276160" y="3070857"/>
            <a:ext cx="244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Компьютерная игра в жанре приключенческой песочницы.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4E378A-0A43-4E4A-8D3D-8CC18B561E35}"/>
              </a:ext>
            </a:extLst>
          </p:cNvPr>
          <p:cNvSpPr/>
          <p:nvPr/>
        </p:nvSpPr>
        <p:spPr>
          <a:xfrm>
            <a:off x="9276159" y="2722956"/>
            <a:ext cx="244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Terraria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0E33CED-9896-4159-B47C-D85D94A1A215}"/>
              </a:ext>
            </a:extLst>
          </p:cNvPr>
          <p:cNvSpPr/>
          <p:nvPr/>
        </p:nvSpPr>
        <p:spPr>
          <a:xfrm>
            <a:off x="9276159" y="2202811"/>
            <a:ext cx="244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2" name="자유형: 도형 34">
            <a:extLst>
              <a:ext uri="{FF2B5EF4-FFF2-40B4-BE49-F238E27FC236}">
                <a16:creationId xmlns:a16="http://schemas.microsoft.com/office/drawing/2014/main" id="{A6F929CB-966B-941A-78D6-111BFD237DDA}"/>
              </a:ext>
            </a:extLst>
          </p:cNvPr>
          <p:cNvSpPr/>
          <p:nvPr/>
        </p:nvSpPr>
        <p:spPr>
          <a:xfrm>
            <a:off x="802462" y="5571933"/>
            <a:ext cx="405428" cy="488898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t" anchorCtr="0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8D041-AF02-60CE-4C57-EF1025EF392C}"/>
              </a:ext>
            </a:extLst>
          </p:cNvPr>
          <p:cNvSpPr txBox="1"/>
          <p:nvPr/>
        </p:nvSpPr>
        <p:spPr>
          <a:xfrm>
            <a:off x="1484783" y="5662493"/>
            <a:ext cx="529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400" dirty="0">
                <a:solidFill>
                  <a:schemeClr val="bg1"/>
                </a:solidFill>
              </a:rPr>
              <a:t>Мы выбрали </a:t>
            </a:r>
            <a:r>
              <a:rPr lang="en-US" altLang="ko-KR" sz="1400" dirty="0" err="1">
                <a:solidFill>
                  <a:schemeClr val="bg1"/>
                </a:solidFill>
              </a:rPr>
              <a:t>Factorio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ru-RU" altLang="ko-KR" sz="1400" dirty="0">
                <a:solidFill>
                  <a:schemeClr val="bg1"/>
                </a:solidFill>
              </a:rPr>
              <a:t>но не забыли и о других играх.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34" grpId="0"/>
      <p:bldP spid="35" grpId="0"/>
      <p:bldP spid="36" grpId="0"/>
      <p:bldP spid="37" grpId="0"/>
      <p:bldP spid="38" grpId="0"/>
      <p:bldP spid="2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2C89C4-6140-4CFE-B1AA-75B2C3BE4335}"/>
              </a:ext>
            </a:extLst>
          </p:cNvPr>
          <p:cNvSpPr txBox="1"/>
          <p:nvPr/>
        </p:nvSpPr>
        <p:spPr>
          <a:xfrm>
            <a:off x="2012867" y="1236849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dirty="0">
                <a:solidFill>
                  <a:schemeClr val="bg1"/>
                </a:solidFill>
                <a:latin typeface="+mj-lt"/>
              </a:rPr>
              <a:t>Задачи</a:t>
            </a:r>
            <a:endParaRPr lang="ko-KR" altLang="en-US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A14F30-DA8F-4A71-9F4E-232C4DA8AAB1}"/>
              </a:ext>
            </a:extLst>
          </p:cNvPr>
          <p:cNvSpPr/>
          <p:nvPr/>
        </p:nvSpPr>
        <p:spPr>
          <a:xfrm>
            <a:off x="1952061" y="2346796"/>
            <a:ext cx="3346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Придумать игру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02269-15D3-4844-89B9-642FE0D842F3}"/>
              </a:ext>
            </a:extLst>
          </p:cNvPr>
          <p:cNvSpPr txBox="1"/>
          <p:nvPr/>
        </p:nvSpPr>
        <p:spPr>
          <a:xfrm>
            <a:off x="6729046" y="2758496"/>
            <a:ext cx="4897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Реализовать основные физические законы игры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Создать архитектуру  наследования для простого улучшения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Подключить логику к графическому интерфейсу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4DAA9A-A3A4-45C9-B059-2527DF742AB0}"/>
              </a:ext>
            </a:extLst>
          </p:cNvPr>
          <p:cNvSpPr/>
          <p:nvPr/>
        </p:nvSpPr>
        <p:spPr>
          <a:xfrm>
            <a:off x="6825232" y="2346796"/>
            <a:ext cx="4897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Запрограммировать логику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38DB3-5449-4156-A309-E4224BFD142E}"/>
              </a:ext>
            </a:extLst>
          </p:cNvPr>
          <p:cNvSpPr txBox="1"/>
          <p:nvPr/>
        </p:nvSpPr>
        <p:spPr>
          <a:xfrm>
            <a:off x="1852247" y="4589873"/>
            <a:ext cx="4345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Отрисовать интерфейс пользователя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Настроить графическое отображение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Нарисовать все картинки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58F1DC-497E-4282-A4FA-397416340F4B}"/>
              </a:ext>
            </a:extLst>
          </p:cNvPr>
          <p:cNvSpPr/>
          <p:nvPr/>
        </p:nvSpPr>
        <p:spPr>
          <a:xfrm>
            <a:off x="1711569" y="4178173"/>
            <a:ext cx="4790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 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Разработать интерфейс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7DF89-F5E2-48EC-85E8-67554B33F3AD}"/>
              </a:ext>
            </a:extLst>
          </p:cNvPr>
          <p:cNvSpPr txBox="1"/>
          <p:nvPr/>
        </p:nvSpPr>
        <p:spPr>
          <a:xfrm>
            <a:off x="6825232" y="4589873"/>
            <a:ext cx="3819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Реализовать базу данных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Проработать взаимодействие с остальной программой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88A655-1F96-4E17-807C-2EEA3056E587}"/>
              </a:ext>
            </a:extLst>
          </p:cNvPr>
          <p:cNvSpPr/>
          <p:nvPr/>
        </p:nvSpPr>
        <p:spPr>
          <a:xfrm>
            <a:off x="6729046" y="4178173"/>
            <a:ext cx="4736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04.</a:t>
            </a:r>
            <a:r>
              <a:rPr lang="ru-RU" altLang="ko-KR" sz="2000" dirty="0">
                <a:solidFill>
                  <a:schemeClr val="bg1"/>
                </a:solidFill>
                <a:latin typeface="+mj-lt"/>
              </a:rPr>
              <a:t> Подключиться к базе данных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42491-7E37-503E-F0F5-B85E30787B67}"/>
              </a:ext>
            </a:extLst>
          </p:cNvPr>
          <p:cNvSpPr txBox="1"/>
          <p:nvPr/>
        </p:nvSpPr>
        <p:spPr>
          <a:xfrm>
            <a:off x="1852247" y="2746906"/>
            <a:ext cx="3446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Разработать общую концепцию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Прописать сценарий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bg1"/>
                </a:solidFill>
              </a:rPr>
              <a:t>Придумать историю и название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7">
            <a:extLst>
              <a:ext uri="{FF2B5EF4-FFF2-40B4-BE49-F238E27FC236}">
                <a16:creationId xmlns:a16="http://schemas.microsoft.com/office/drawing/2014/main" id="{E4E320A5-8118-5345-1AE2-E18376629666}"/>
              </a:ext>
            </a:extLst>
          </p:cNvPr>
          <p:cNvSpPr/>
          <p:nvPr/>
        </p:nvSpPr>
        <p:spPr>
          <a:xfrm>
            <a:off x="3395095" y="863217"/>
            <a:ext cx="1259658" cy="1259656"/>
          </a:xfrm>
          <a:prstGeom prst="ellipse">
            <a:avLst/>
          </a:prstGeom>
          <a:solidFill>
            <a:srgbClr val="19DDB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151338"/>
              </a:solidFill>
              <a:latin typeface="+mj-lt"/>
            </a:endParaRPr>
          </a:p>
        </p:txBody>
      </p:sp>
      <p:grpSp>
        <p:nvGrpSpPr>
          <p:cNvPr id="7" name="그룹 59">
            <a:extLst>
              <a:ext uri="{FF2B5EF4-FFF2-40B4-BE49-F238E27FC236}">
                <a16:creationId xmlns:a16="http://schemas.microsoft.com/office/drawing/2014/main" id="{2B9B2AF0-6DC7-BAD4-52B5-E595A47F79F8}"/>
              </a:ext>
            </a:extLst>
          </p:cNvPr>
          <p:cNvGrpSpPr/>
          <p:nvPr/>
        </p:nvGrpSpPr>
        <p:grpSpPr>
          <a:xfrm>
            <a:off x="3824136" y="1227993"/>
            <a:ext cx="401576" cy="535520"/>
            <a:chOff x="3471472" y="902398"/>
            <a:chExt cx="295275" cy="393763"/>
          </a:xfrm>
          <a:solidFill>
            <a:srgbClr val="151338"/>
          </a:solidFill>
        </p:grpSpPr>
        <p:sp>
          <p:nvSpPr>
            <p:cNvPr id="8" name="자유형: 도형 60">
              <a:extLst>
                <a:ext uri="{FF2B5EF4-FFF2-40B4-BE49-F238E27FC236}">
                  <a16:creationId xmlns:a16="http://schemas.microsoft.com/office/drawing/2014/main" id="{4B7D72B0-51EE-BB63-3FEB-A3F2ABCDEAAC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자유형: 도형 61">
              <a:extLst>
                <a:ext uri="{FF2B5EF4-FFF2-40B4-BE49-F238E27FC236}">
                  <a16:creationId xmlns:a16="http://schemas.microsoft.com/office/drawing/2014/main" id="{A9AF0CFE-AF95-4F58-2F94-B08720349447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타원 62">
            <a:extLst>
              <a:ext uri="{FF2B5EF4-FFF2-40B4-BE49-F238E27FC236}">
                <a16:creationId xmlns:a16="http://schemas.microsoft.com/office/drawing/2014/main" id="{814FDB1A-FB3B-417C-5DA5-C1301505BA6D}"/>
              </a:ext>
            </a:extLst>
          </p:cNvPr>
          <p:cNvSpPr/>
          <p:nvPr/>
        </p:nvSpPr>
        <p:spPr>
          <a:xfrm>
            <a:off x="7537249" y="863217"/>
            <a:ext cx="1259658" cy="1259656"/>
          </a:xfrm>
          <a:prstGeom prst="ellipse">
            <a:avLst/>
          </a:prstGeom>
          <a:solidFill>
            <a:srgbClr val="19DDB3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151338"/>
              </a:solidFill>
              <a:latin typeface="+mj-lt"/>
            </a:endParaRPr>
          </a:p>
        </p:txBody>
      </p:sp>
      <p:grpSp>
        <p:nvGrpSpPr>
          <p:cNvPr id="11" name="그룹 64">
            <a:extLst>
              <a:ext uri="{FF2B5EF4-FFF2-40B4-BE49-F238E27FC236}">
                <a16:creationId xmlns:a16="http://schemas.microsoft.com/office/drawing/2014/main" id="{4ECEBCD9-ABF9-21FF-0BD2-6E4FA023473C}"/>
              </a:ext>
            </a:extLst>
          </p:cNvPr>
          <p:cNvGrpSpPr/>
          <p:nvPr/>
        </p:nvGrpSpPr>
        <p:grpSpPr>
          <a:xfrm>
            <a:off x="7884216" y="1220142"/>
            <a:ext cx="531118" cy="531114"/>
            <a:chOff x="752656" y="1562597"/>
            <a:chExt cx="390525" cy="390525"/>
          </a:xfrm>
          <a:solidFill>
            <a:srgbClr val="151338"/>
          </a:solidFill>
        </p:grpSpPr>
        <p:sp>
          <p:nvSpPr>
            <p:cNvPr id="12" name="자유형: 도형 65">
              <a:extLst>
                <a:ext uri="{FF2B5EF4-FFF2-40B4-BE49-F238E27FC236}">
                  <a16:creationId xmlns:a16="http://schemas.microsoft.com/office/drawing/2014/main" id="{1AF580C2-E610-CE0C-D798-D984E845E82F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자유형: 도형 66">
              <a:extLst>
                <a:ext uri="{FF2B5EF4-FFF2-40B4-BE49-F238E27FC236}">
                  <a16:creationId xmlns:a16="http://schemas.microsoft.com/office/drawing/2014/main" id="{EA1F4F12-C9A7-1291-9578-E6BF2F7B8001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자유형: 도형 67">
              <a:extLst>
                <a:ext uri="{FF2B5EF4-FFF2-40B4-BE49-F238E27FC236}">
                  <a16:creationId xmlns:a16="http://schemas.microsoft.com/office/drawing/2014/main" id="{FE7508F1-786A-0932-A7D3-DDA09483A052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자유형: 도형 68">
              <a:extLst>
                <a:ext uri="{FF2B5EF4-FFF2-40B4-BE49-F238E27FC236}">
                  <a16:creationId xmlns:a16="http://schemas.microsoft.com/office/drawing/2014/main" id="{3DFAF6E8-60BD-72A8-E8E6-8164F0154190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자유형: 도형 69">
              <a:extLst>
                <a:ext uri="{FF2B5EF4-FFF2-40B4-BE49-F238E27FC236}">
                  <a16:creationId xmlns:a16="http://schemas.microsoft.com/office/drawing/2014/main" id="{28FB762C-B422-2A5A-0355-694891EB10C1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ABE5136-63C6-4132-8875-FCDDB41BB7DC}"/>
              </a:ext>
            </a:extLst>
          </p:cNvPr>
          <p:cNvSpPr txBox="1"/>
          <p:nvPr/>
        </p:nvSpPr>
        <p:spPr>
          <a:xfrm>
            <a:off x="7807569" y="655049"/>
            <a:ext cx="2774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Flight Of The Clones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5D303-033F-419F-ADD6-A5DB7ACF282F}"/>
              </a:ext>
            </a:extLst>
          </p:cNvPr>
          <p:cNvSpPr txBox="1"/>
          <p:nvPr/>
        </p:nvSpPr>
        <p:spPr>
          <a:xfrm>
            <a:off x="8268677" y="2356698"/>
            <a:ext cx="3086088" cy="20313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1400" dirty="0">
                <a:solidFill>
                  <a:schemeClr val="bg1"/>
                </a:solidFill>
              </a:rPr>
              <a:t>Сюжет кампании повествует о клоне, оставшимся верным своему заводу. Тысячи собратьев уже готовы уничтожить его, однако наш клон скачал информацию о том, как можно создавать ресурсы,  строить турели и стены.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3F9005-0614-9554-4129-1C0413914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" t="1186"/>
          <a:stretch/>
        </p:blipFill>
        <p:spPr>
          <a:xfrm>
            <a:off x="267562" y="375139"/>
            <a:ext cx="7422780" cy="54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357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AD45D1-DA3A-4A60-A418-D27035BC743C}"/>
              </a:ext>
            </a:extLst>
          </p:cNvPr>
          <p:cNvSpPr txBox="1"/>
          <p:nvPr/>
        </p:nvSpPr>
        <p:spPr>
          <a:xfrm>
            <a:off x="2603945" y="837497"/>
            <a:ext cx="6984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Экраны </a:t>
            </a:r>
          </a:p>
          <a:p>
            <a:pPr algn="ctr"/>
            <a:endParaRPr lang="ko-KR" altLang="en-US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31C82B-D7DE-4A72-AA55-A1D6DA3C596F}"/>
              </a:ext>
            </a:extLst>
          </p:cNvPr>
          <p:cNvSpPr/>
          <p:nvPr/>
        </p:nvSpPr>
        <p:spPr>
          <a:xfrm>
            <a:off x="922215" y="4489618"/>
            <a:ext cx="235842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Создание мира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DEFEA-F175-4741-9F6D-013E84C88B94}"/>
              </a:ext>
            </a:extLst>
          </p:cNvPr>
          <p:cNvSpPr/>
          <p:nvPr/>
        </p:nvSpPr>
        <p:spPr>
          <a:xfrm>
            <a:off x="4793548" y="4489618"/>
            <a:ext cx="197621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Доигрывание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587DA-331E-4502-8409-3C9136463C3A}"/>
              </a:ext>
            </a:extLst>
          </p:cNvPr>
          <p:cNvSpPr/>
          <p:nvPr/>
        </p:nvSpPr>
        <p:spPr>
          <a:xfrm>
            <a:off x="8911361" y="4489618"/>
            <a:ext cx="1976212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ru-RU" altLang="ko-KR" dirty="0">
                <a:solidFill>
                  <a:schemeClr val="bg1"/>
                </a:solidFill>
                <a:latin typeface="+mj-lt"/>
              </a:rPr>
              <a:t>Обучение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F55DE2-C31F-0324-156E-3CFFF872E6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-4"/>
          <a:stretch/>
        </p:blipFill>
        <p:spPr>
          <a:xfrm>
            <a:off x="773723" y="2285999"/>
            <a:ext cx="3066347" cy="1976210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042A9A8-80CC-6263-731F-CF70D3230C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12" r="44" b="-12"/>
          <a:stretch/>
        </p:blipFill>
        <p:spPr>
          <a:xfrm>
            <a:off x="4196862" y="2286000"/>
            <a:ext cx="3196492" cy="197643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686456-A5EA-DC46-04E1-94F631D9A1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5" r="924"/>
          <a:stretch/>
        </p:blipFill>
        <p:spPr>
          <a:xfrm>
            <a:off x="8351932" y="2285999"/>
            <a:ext cx="3066346" cy="1976210"/>
          </a:xfrm>
        </p:spPr>
      </p:pic>
    </p:spTree>
    <p:extLst>
      <p:ext uri="{BB962C8B-B14F-4D97-AF65-F5344CB8AC3E}">
        <p14:creationId xmlns:p14="http://schemas.microsoft.com/office/powerpoint/2010/main" val="21937051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392164-8C80-1A77-E822-801704BE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230360"/>
            <a:ext cx="7041662" cy="61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EEC66-32E0-4760-96B9-8424E3BD3D3E}"/>
              </a:ext>
            </a:extLst>
          </p:cNvPr>
          <p:cNvSpPr txBox="1"/>
          <p:nvPr/>
        </p:nvSpPr>
        <p:spPr>
          <a:xfrm>
            <a:off x="5414048" y="2967335"/>
            <a:ext cx="136390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chemeClr val="accent1"/>
                </a:solidFill>
                <a:hlinkClick r:id="rId2" action="ppaction://hlinkfile"/>
              </a:rPr>
              <a:t>Играть</a:t>
            </a:r>
            <a:r>
              <a:rPr lang="ru-RU" altLang="ko-KR" sz="2400" b="0" dirty="0">
                <a:solidFill>
                  <a:schemeClr val="accent1"/>
                </a:solidFill>
              </a:rPr>
              <a:t>!</a:t>
            </a:r>
            <a:endParaRPr lang="en-US" altLang="ko-KR" sz="24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994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EC1831-2936-4C85-9A14-0387025208A5}"/>
              </a:ext>
            </a:extLst>
          </p:cNvPr>
          <p:cNvSpPr/>
          <p:nvPr/>
        </p:nvSpPr>
        <p:spPr>
          <a:xfrm>
            <a:off x="3164114" y="1778000"/>
            <a:ext cx="5863772" cy="3302000"/>
          </a:xfrm>
          <a:prstGeom prst="rect">
            <a:avLst/>
          </a:prstGeom>
          <a:solidFill>
            <a:srgbClr val="19DDB3"/>
          </a:solidFill>
          <a:ln w="69850" cap="sq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7200" dirty="0">
                <a:solidFill>
                  <a:srgbClr val="151338"/>
                </a:solidFill>
                <a:latin typeface="+mj-lt"/>
              </a:rPr>
              <a:t>Thanks !</a:t>
            </a:r>
            <a:endParaRPr lang="ko-KR" altLang="en-US" sz="7200" dirty="0">
              <a:solidFill>
                <a:srgbClr val="1513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DDB3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151338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4393</TotalTime>
  <Words>217</Words>
  <Application>Microsoft Office PowerPoint</Application>
  <PresentationFormat>Широкоэкранный</PresentationFormat>
  <Paragraphs>42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Wingdings</vt:lpstr>
      <vt:lpstr>맑은 고딕</vt:lpstr>
      <vt:lpstr>Symbol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Богдан Войнов</cp:lastModifiedBy>
  <cp:revision>210</cp:revision>
  <dcterms:created xsi:type="dcterms:W3CDTF">2019-04-06T05:20:47Z</dcterms:created>
  <dcterms:modified xsi:type="dcterms:W3CDTF">2024-05-14T11:14:16Z</dcterms:modified>
</cp:coreProperties>
</file>